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1"/>
  </p:notesMasterIdLst>
  <p:handoutMasterIdLst>
    <p:handoutMasterId r:id="rId22"/>
  </p:handoutMasterIdLst>
  <p:sldIdLst>
    <p:sldId id="322" r:id="rId2"/>
    <p:sldId id="324" r:id="rId3"/>
    <p:sldId id="345" r:id="rId4"/>
    <p:sldId id="326" r:id="rId5"/>
    <p:sldId id="358" r:id="rId6"/>
    <p:sldId id="330" r:id="rId7"/>
    <p:sldId id="313" r:id="rId8"/>
    <p:sldId id="336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6" r:id="rId19"/>
    <p:sldId id="344" r:id="rId20"/>
  </p:sldIdLst>
  <p:sldSz cx="9144000" cy="6858000" type="screen4x3"/>
  <p:notesSz cx="6797675" cy="9926638"/>
  <p:photoAlbum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  <a:srgbClr val="C0504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4660"/>
  </p:normalViewPr>
  <p:slideViewPr>
    <p:cSldViewPr>
      <p:cViewPr>
        <p:scale>
          <a:sx n="100" d="100"/>
          <a:sy n="100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F96375-95B1-4A8E-A24D-A953F355B194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363981-7DCB-4ED0-B762-13489356193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6428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E14E00-2C1A-454B-807D-5F1368024F20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2CF4B0-2A34-404B-8113-9A23D17FA6E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375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DGSA"/>
          <p:cNvPicPr>
            <a:picLocks noChangeAspect="1" noChangeArrowheads="1"/>
          </p:cNvPicPr>
          <p:nvPr userDrawn="1"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404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84BC-3F9B-4E06-8B71-01318615E174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5348-551D-488A-9497-89072C0F8CF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2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D581-E727-462F-9E81-7682D33E44EA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3A6B-292E-4C81-840F-0D751BBDAC6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48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E99E-9FED-406E-81B5-114895FFCCFD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728B-E184-4AFB-97BA-8EE2FAA17EC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091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DGSA"/>
          <p:cNvPicPr>
            <a:picLocks noChangeAspect="1" noChangeArrowheads="1"/>
          </p:cNvPicPr>
          <p:nvPr userDrawn="1"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404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E2E5C-5CB4-47B0-BDB3-0B0B9EE690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84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DGSA"/>
          <p:cNvPicPr>
            <a:picLocks noChangeAspect="1" noChangeArrowheads="1"/>
          </p:cNvPicPr>
          <p:nvPr userDrawn="1"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404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EBCB-72E2-44DF-9CF3-9BD38A8C6D5B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DBF4-2CA0-4569-9B7B-81F69D68B51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068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ED2B-B521-42DA-8521-F7C6D48AEC1B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352E-CD1C-41E3-A1C1-37360E42003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621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C1F6-3787-41B5-B2C5-F7439EB4AF69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4E5A-F3DF-4E59-B06B-DDCAFF31E34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167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DGSA"/>
          <p:cNvPicPr>
            <a:picLocks noChangeAspect="1" noChangeArrowheads="1"/>
          </p:cNvPicPr>
          <p:nvPr userDrawn="1"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404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7CE4-15B2-46BC-A884-D465D4F14E16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29CA-E5C6-4104-928B-83159B5B3FA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74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DGSA"/>
          <p:cNvPicPr>
            <a:picLocks noChangeAspect="1" noChangeArrowheads="1"/>
          </p:cNvPicPr>
          <p:nvPr userDrawn="1"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404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0388-D47E-495D-A4F6-A7A8AC47E623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685D-29F1-403B-B87A-54FA28A3018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22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F79D-AF9F-4249-986C-E8FC257897E5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60AD-B070-41FD-AC25-44DFEA68422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9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692E-2514-451D-BD21-80AB15E94712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716-84F8-4E1A-BBB3-47FB2C4877E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647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D2E0-58A2-4E57-9518-CDE25ACAA005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7721-37DB-4111-9DEB-5248E2787D8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448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PE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PE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9A5F81-AF09-4C19-86BE-5F494A00D2C0}" type="datetimeFigureOut">
              <a:rPr lang="es-PE"/>
              <a:pPr>
                <a:defRPr/>
              </a:pPr>
              <a:t>11/10/2013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89B411-AAE5-4E5F-858C-E8FC7576FBF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52" r:id="rId3"/>
    <p:sldLayoutId id="2147484353" r:id="rId4"/>
    <p:sldLayoutId id="2147484361" r:id="rId5"/>
    <p:sldLayoutId id="2147484362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mapa pe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549275"/>
            <a:ext cx="43561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39952" y="2060848"/>
            <a:ext cx="4824536" cy="2592288"/>
          </a:xfrm>
          <a:noFill/>
          <a:ln>
            <a:miter lim="800000"/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Resultados del Monitoreo de la Calidad del Agua de Consumo </a:t>
            </a:r>
            <a:r>
              <a:rPr lang="es-PE" sz="3200" dirty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H</a:t>
            </a:r>
            <a:r>
              <a:rPr lang="es-PE" sz="32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umano en 10 CC. NN. de la Cuenca del Río Tigre</a:t>
            </a:r>
            <a:endParaRPr lang="es-PE" sz="3200" dirty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916238" y="765175"/>
            <a:ext cx="3384550" cy="5140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Cocha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Aucacocha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y río Tigre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2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 tienen sistema de abastecimiento de agua potable.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Cocha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Aucacocha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: </a:t>
            </a:r>
            <a:r>
              <a:rPr lang="es-PE" sz="1400" dirty="0">
                <a:latin typeface="Arial" charset="0"/>
              </a:rPr>
              <a:t>Hierro, Aluminio,  TPH,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Fecales.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Aluminio, Níquel, TPH,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cap="all" dirty="0"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mplementar un sistema de agua potable con planta de </a:t>
            </a:r>
            <a:r>
              <a:rPr lang="es-PE" sz="1400" dirty="0">
                <a:latin typeface="Arial" charset="0"/>
              </a:rPr>
              <a:t>tratamiento que garantice la calidad acorde con la normatividad vigente.</a:t>
            </a:r>
            <a:endParaRPr lang="es-PE" sz="1400" cap="all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SAN JUAN DE BARTRA</a:t>
            </a:r>
          </a:p>
        </p:txBody>
      </p:sp>
      <p:pic>
        <p:nvPicPr>
          <p:cNvPr id="10" name="9 Imagen" descr="P10102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92896"/>
            <a:ext cx="1975104" cy="263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2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26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27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124744"/>
            <a:ext cx="1975104" cy="263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13 Imagen" descr="P101027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789040"/>
            <a:ext cx="1975104" cy="263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916238" y="765175"/>
            <a:ext cx="3384550" cy="600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Cocha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Tipishca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y río Tigre 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 los Sistemas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Pozo Tubular c/bomba manual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Captación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Motobomba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01 Reservorio elevado (02 x 1100 litros)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04 Piletas públicas c/03 grifos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Estado DE Los </a:t>
            </a:r>
            <a:r>
              <a:rPr lang="es-PE" sz="1400" b="1" cap="all" dirty="0" err="1">
                <a:latin typeface="Arial" charset="0"/>
                <a:ea typeface="Times New Roman" pitchFamily="18" charset="0"/>
                <a:cs typeface="Arial" charset="0"/>
              </a:rPr>
              <a:t>SISTEMAs</a:t>
            </a:r>
            <a:endParaRPr lang="es-PE" sz="1400" b="1" cap="all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INOPERATIVOS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Cocha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Tipishca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: </a:t>
            </a:r>
            <a:r>
              <a:rPr lang="es-PE" sz="1400" dirty="0">
                <a:latin typeface="Arial" charset="0"/>
              </a:rPr>
              <a:t>Hierro, Aluminio, 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Aluminio,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Rehabilitar el sistema existente, complementándola con una planta de tratamiento que garantice la calidad acorde con la normatividad vigente.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CC.NN. VISTA ALEGRE</a:t>
            </a:r>
          </a:p>
        </p:txBody>
      </p:sp>
      <p:pic>
        <p:nvPicPr>
          <p:cNvPr id="10" name="9 Imagen" descr="P10102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64704"/>
            <a:ext cx="1975104" cy="263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8960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27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26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28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24" y="76470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13 Imagen" descr="P101027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78092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14 Imagen" descr="P101027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76626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916238" y="765175"/>
            <a:ext cx="3384550" cy="5140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Quebrada Santa Bárbara y río Tigre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2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tienen sistema de abastecimiento de agua potable.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Santa Bárbara: </a:t>
            </a:r>
            <a:r>
              <a:rPr lang="es-PE" sz="1400" dirty="0">
                <a:latin typeface="Arial" charset="0"/>
              </a:rPr>
              <a:t>Hierro, Aluminio, 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Fecales.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Aluminio,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Fecales.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cap="all" dirty="0"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mplementar un sistema de agua potable con planta de </a:t>
            </a:r>
            <a:r>
              <a:rPr lang="es-PE" sz="1400" dirty="0">
                <a:latin typeface="Arial" charset="0"/>
              </a:rPr>
              <a:t>tratamiento que garantice la calidad acorde con la normatividad vigente.</a:t>
            </a:r>
            <a:endParaRPr lang="es-PE" sz="1400" cap="all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NUEVO REMANENTE</a:t>
            </a:r>
          </a:p>
        </p:txBody>
      </p:sp>
      <p:pic>
        <p:nvPicPr>
          <p:cNvPr id="4" name="3 Imagen" descr="P10102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5389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P10103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4212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P10102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24" y="249289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843213" y="692150"/>
            <a:ext cx="3384550" cy="6049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Captación del río Tigre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Electrobomba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Línea de impulsión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PTAP: dosificador de coagulante, 02 decantadores, 02 filtros, dosificador de cloro en solución.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Reservorio elevado de C°A° 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01 Reservorio elevado (04 x 1100 litros)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Conexiones domiciliarias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b="1" cap="all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Estado DEL SISTEMA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INOPERATIVO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Aluminio,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Rehabilitar el sistema existente complementándola con una captación que garantice su estabilidad durante el tiempo, previa evaluación de la PTAP.</a:t>
            </a:r>
            <a:endParaRPr lang="es-PE" sz="800" b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NUEVO CANNAN</a:t>
            </a:r>
          </a:p>
        </p:txBody>
      </p:sp>
      <p:pic>
        <p:nvPicPr>
          <p:cNvPr id="10" name="9 Imagen" descr="P101029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9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82204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29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9715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13 Imagen" descr="P101030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83671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14 Imagen" descr="P10103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82204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17 Imagen" descr="P101029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79715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843213" y="765175"/>
            <a:ext cx="3384550" cy="535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Urcuyacu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y río Tigre.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2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tienen sistema de abastecimiento de agua potable.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Urcuyacu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: </a:t>
            </a:r>
            <a:r>
              <a:rPr lang="es-PE" sz="1400" dirty="0">
                <a:latin typeface="Arial" charset="0"/>
              </a:rPr>
              <a:t>Hierro, Aluminio,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Fecales.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Aluminio,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cap="all" dirty="0"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mplementar un sistema de agua potable con planta de </a:t>
            </a:r>
            <a:r>
              <a:rPr lang="es-PE" sz="1400" dirty="0">
                <a:latin typeface="Arial" charset="0"/>
              </a:rPr>
              <a:t>tratamiento que garantice la calidad acorde con la normatividad vigente.</a:t>
            </a:r>
            <a:endParaRPr lang="es-PE" sz="1400" cap="all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TENIENTE RUIZ</a:t>
            </a:r>
          </a:p>
        </p:txBody>
      </p:sp>
      <p:pic>
        <p:nvPicPr>
          <p:cNvPr id="10" name="9 Imagen" descr="P10103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3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8092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3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99695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13 Imagen" descr="P10103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26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843213" y="765175"/>
            <a:ext cx="3384550" cy="554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Río Tigre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2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01 Pozo tubular  (14 m.) c/bomba manual (agua con olor metálico)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Estado DEL SISTEMA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INOPERATIVO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Aluminio,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cap="all" dirty="0"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mplementar un sistema de agua potable con planta de </a:t>
            </a:r>
            <a:r>
              <a:rPr lang="es-PE" sz="1400" dirty="0">
                <a:latin typeface="Arial" charset="0"/>
              </a:rPr>
              <a:t>tratamiento que garantice la calidad acorde con la normatividad vigente.</a:t>
            </a:r>
            <a:endParaRPr lang="es-PE" sz="1400" cap="all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EL SALVADOR</a:t>
            </a:r>
          </a:p>
        </p:txBody>
      </p:sp>
      <p:pic>
        <p:nvPicPr>
          <p:cNvPr id="10" name="9 Imagen" descr="P10103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4192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3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5815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3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92494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843213" y="765175"/>
            <a:ext cx="3384550" cy="6094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Río Tigre y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Piedra Negra.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Captación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Balata.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Sistema de bombeo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Cisterna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Reservorio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08 Piletas públicas.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Estado DEL SISTEMA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INOPERATIVO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Aluminio,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Piedra Negra: </a:t>
            </a:r>
            <a:r>
              <a:rPr lang="es-PE" sz="1400" dirty="0">
                <a:latin typeface="Arial" charset="0"/>
              </a:rPr>
              <a:t>Hierro, Aluminio,  Níquel,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Rehabilitar el sistema existente, complementándola con una planta de tratamiento que garantice la calidad acorde con la normatividad vigente.</a:t>
            </a:r>
            <a:endParaRPr lang="es-PE" sz="800" b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12 DE OCTUBRE</a:t>
            </a:r>
          </a:p>
        </p:txBody>
      </p:sp>
      <p:pic>
        <p:nvPicPr>
          <p:cNvPr id="10" name="9 Imagen" descr="P10102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8092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2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9715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36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77281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13 Imagen" descr="P101036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789040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843213" y="765175"/>
            <a:ext cx="3384550" cy="4924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Paicheyacu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y Río Tigre.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2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tienen sistema de abastecimiento de agua potable.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Paicheyacu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: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Fecales.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</a:t>
            </a:r>
            <a:r>
              <a:rPr lang="es-PE" sz="1400" dirty="0">
                <a:latin typeface="Arial" charset="0"/>
              </a:rPr>
              <a:t>Hierro,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Totales y </a:t>
            </a:r>
            <a:r>
              <a:rPr lang="es-PE" sz="1400" dirty="0" err="1">
                <a:latin typeface="Arial" charset="0"/>
              </a:rPr>
              <a:t>Coliformes</a:t>
            </a:r>
            <a:r>
              <a:rPr lang="es-PE" sz="1400" dirty="0">
                <a:latin typeface="Arial" charset="0"/>
              </a:rPr>
              <a:t> Fecales.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cap="all" dirty="0"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mplementar un sistema de agua potable con planta de </a:t>
            </a:r>
            <a:r>
              <a:rPr lang="es-PE" sz="1400" dirty="0">
                <a:latin typeface="Arial" charset="0"/>
              </a:rPr>
              <a:t>tratamiento que garantice la calidad acorde con la normatividad vigente.</a:t>
            </a:r>
            <a:endParaRPr lang="es-PE" sz="1400" cap="all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PAICHE PLAYA</a:t>
            </a:r>
          </a:p>
        </p:txBody>
      </p:sp>
      <p:pic>
        <p:nvPicPr>
          <p:cNvPr id="10" name="9 Imagen" descr="P1010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8092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9715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916832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14 Imagen" descr="P10103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93305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035449" y="764704"/>
            <a:ext cx="3096344" cy="1200329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b="1" dirty="0">
                <a:solidFill>
                  <a:schemeClr val="tx1"/>
                </a:solidFill>
              </a:rPr>
              <a:t>ENVIO DE MUESTRAS</a:t>
            </a:r>
          </a:p>
        </p:txBody>
      </p:sp>
      <p:pic>
        <p:nvPicPr>
          <p:cNvPr id="11" name="10 Imagen" descr="P10103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8" y="69269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3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8" y="2708920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3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69425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13 Imagen" descr="P10103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72514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14 Imagen" descr="P101033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69269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15 Imagen" descr="P101033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708920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16 Imagen" descr="P101033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69425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17 Imagen" descr="P101043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060848"/>
            <a:ext cx="1975104" cy="263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altLang="es-MX" smtClean="0"/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95936" y="107921"/>
            <a:ext cx="4824536" cy="58477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Comunidades Nativas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Inspeccionadas</a:t>
            </a:r>
          </a:p>
        </p:txBody>
      </p:sp>
      <p:sp>
        <p:nvSpPr>
          <p:cNvPr id="8197" name="5 Rectángulo"/>
          <p:cNvSpPr>
            <a:spLocks noChangeArrowheads="1"/>
          </p:cNvSpPr>
          <p:nvPr/>
        </p:nvSpPr>
        <p:spPr bwMode="auto">
          <a:xfrm>
            <a:off x="3941763" y="2233613"/>
            <a:ext cx="3943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Marsella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Andrés Avelino Cáceres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San Juan de Bartra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Vista Alegre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Nuevo Remanente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Nuevo Cannan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Teniente Ruiz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El Salvador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 12 de Octubre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PE" altLang="es-MX"/>
              <a:t>CCNN. Paiche Playa</a:t>
            </a:r>
          </a:p>
        </p:txBody>
      </p:sp>
      <p:pic>
        <p:nvPicPr>
          <p:cNvPr id="8" name="7 Imagen" descr="P10102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836712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Imagen" descr="P10102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80928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2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2514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95936" y="188640"/>
            <a:ext cx="4824536" cy="58477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Resultados - Parámetros de Calidad Organoléptica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(afectan a la aceptación pero no hacen daño a la salud) </a:t>
            </a:r>
          </a:p>
        </p:txBody>
      </p:sp>
      <p:pic>
        <p:nvPicPr>
          <p:cNvPr id="8" name="7 Imagen" descr="P10102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0" y="1340768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Imagen" descr="P10102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96952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653136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08050"/>
            <a:ext cx="65516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95936" y="179929"/>
            <a:ext cx="4824536" cy="58477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Resultados - Parámetros  Inorgánicos y Orgánicos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(Hacen daño a la salud)</a:t>
            </a:r>
          </a:p>
        </p:txBody>
      </p:sp>
      <p:pic>
        <p:nvPicPr>
          <p:cNvPr id="9" name="8 Imagen" descr="P10102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96952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2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97152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36613"/>
            <a:ext cx="64706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95936" y="179929"/>
            <a:ext cx="4824536" cy="58477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Resultados – Otros Parámetros Químicos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(No tienen establecidos LMP en el RCA)</a:t>
            </a:r>
          </a:p>
        </p:txBody>
      </p:sp>
      <p:pic>
        <p:nvPicPr>
          <p:cNvPr id="7" name="6 Imagen" descr="P10102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92" y="1124744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P10102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92" y="2935208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Imagen" descr="P10102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92" y="4735408"/>
            <a:ext cx="2194560" cy="164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36613"/>
            <a:ext cx="642302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95936" y="179929"/>
            <a:ext cx="4824536" cy="58477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Resultados - Análisis Microbiológico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</a:rPr>
              <a:t>(Hacen daño a la salud)</a:t>
            </a:r>
          </a:p>
        </p:txBody>
      </p:sp>
      <p:pic>
        <p:nvPicPr>
          <p:cNvPr id="11" name="10 Imagen" descr="P10103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2414016" cy="1810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 descr="P10103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2936"/>
            <a:ext cx="2414016" cy="1810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3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97152"/>
            <a:ext cx="2414016" cy="1810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59388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DG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2700"/>
            <a:ext cx="3927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66199" y="83460"/>
            <a:ext cx="4493589" cy="369332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ESTACIONES DE MUESTREO</a:t>
            </a:r>
          </a:p>
        </p:txBody>
      </p:sp>
      <p:pic>
        <p:nvPicPr>
          <p:cNvPr id="13319" name="17 Imagen" descr="CC.NN Rio Tig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43000"/>
            <a:ext cx="850423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916238" y="1196975"/>
            <a:ext cx="3384550" cy="5140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Quebradas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Piedraliza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y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Gringoyacu</a:t>
            </a: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2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tienen sistema de abastecimiento de agua potable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u="sng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u="sng" dirty="0">
                <a:latin typeface="Arial" charset="0"/>
                <a:ea typeface="Times New Roman" pitchFamily="18" charset="0"/>
                <a:cs typeface="Arial" charset="0"/>
              </a:rPr>
              <a:t>. Piedra Liza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: Hierro, Aluminio,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Coliformes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Totales y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Coliformes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Fecales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u="sng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u="sng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u="sng" dirty="0">
                <a:latin typeface="Arial" charset="0"/>
                <a:ea typeface="Times New Roman" pitchFamily="18" charset="0"/>
                <a:cs typeface="Arial" charset="0"/>
              </a:rPr>
              <a:t>. </a:t>
            </a:r>
            <a:r>
              <a:rPr lang="es-PE" sz="1400" u="sng" dirty="0" err="1">
                <a:latin typeface="Arial" charset="0"/>
                <a:ea typeface="Times New Roman" pitchFamily="18" charset="0"/>
                <a:cs typeface="Arial" charset="0"/>
              </a:rPr>
              <a:t>Gringoyacu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: Hierro, Aluminio, TPH,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Coliformes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Totales y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Coliformes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Fecales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 err="1">
                <a:latin typeface="Arial" charset="0"/>
                <a:ea typeface="Times New Roman" pitchFamily="18" charset="0"/>
                <a:cs typeface="Arial" charset="0"/>
              </a:rPr>
              <a:t>Soluciòn</a:t>
            </a:r>
            <a:endParaRPr lang="es-PE" sz="1400" b="1" cap="all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cap="all" dirty="0">
                <a:latin typeface="Arial" charset="0"/>
                <a:ea typeface="Times New Roman" pitchFamily="18" charset="0"/>
                <a:cs typeface="Arial" charset="0"/>
              </a:rPr>
              <a:t>I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mplementar un sistema de agua potable con sistema de </a:t>
            </a:r>
            <a:r>
              <a:rPr lang="es-PE" sz="1400" dirty="0">
                <a:latin typeface="Arial" charset="0"/>
              </a:rPr>
              <a:t>tratamiento que garantice la calidad acorde con la normatividad vigente.</a:t>
            </a:r>
            <a:endParaRPr lang="es-PE" sz="1400" cap="all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MARSELLA</a:t>
            </a:r>
          </a:p>
        </p:txBody>
      </p:sp>
      <p:pic>
        <p:nvPicPr>
          <p:cNvPr id="10" name="9 Imagen" descr="P10102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8" y="76470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8" y="2708920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P10102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509120"/>
            <a:ext cx="1645920" cy="21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14 Imagen" descr="P10102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24" y="76470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15 Imagen" descr="P10102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24" y="2780928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16 Imagen" descr="P101022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24" y="476626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2916238" y="692150"/>
            <a:ext cx="3384550" cy="6049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Fuente de abastecimiento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Quebradas efluente de cocha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Pachincocha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 y Río Tigre.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Descripción del Sistema</a:t>
            </a: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Captación tipo barraje (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Qda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efluente cocha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Pachincocha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)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Motobomba  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Reserv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 elevado (02 tanques x1100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lts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.)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03 Piletas públicas c/tres grifos c/u.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Estado DEL SISTEMA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OPERATIVO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CONTAMINANTES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Sistema de agua : TPH y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Coliformes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Totales.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Río Tigre: Hierro, Aluminio, TPH,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Coliformes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Totales y </a:t>
            </a:r>
            <a:r>
              <a:rPr lang="es-PE" sz="1400" dirty="0" err="1">
                <a:latin typeface="Arial" charset="0"/>
                <a:ea typeface="Times New Roman" pitchFamily="18" charset="0"/>
                <a:cs typeface="Arial" charset="0"/>
              </a:rPr>
              <a:t>Coliformes</a:t>
            </a: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 Fecales.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dirty="0">
                <a:latin typeface="Arial" charset="0"/>
                <a:ea typeface="Times New Roman" pitchFamily="18" charset="0"/>
                <a:cs typeface="Arial" charset="0"/>
              </a:rPr>
              <a:t>CALIDAD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NO ES APTA PARA CONSUMO HUMANO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endParaRPr lang="es-PE" sz="800" dirty="0">
              <a:latin typeface="Arial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b="1" cap="all" dirty="0">
                <a:latin typeface="Arial" charset="0"/>
                <a:ea typeface="Times New Roman" pitchFamily="18" charset="0"/>
                <a:cs typeface="Arial" charset="0"/>
              </a:rPr>
              <a:t>Solución</a:t>
            </a:r>
          </a:p>
          <a:p>
            <a:pPr algn="just">
              <a:tabLst>
                <a:tab pos="-1889125" algn="l"/>
                <a:tab pos="-1169988" algn="l"/>
              </a:tabLst>
              <a:defRPr/>
            </a:pPr>
            <a:r>
              <a:rPr lang="es-PE" sz="1400" dirty="0">
                <a:latin typeface="Arial" charset="0"/>
                <a:ea typeface="Times New Roman" pitchFamily="18" charset="0"/>
                <a:cs typeface="Arial" charset="0"/>
              </a:rPr>
              <a:t>Complementar el sistema existente con una planta de tratamiento que garantice la calidad acorde con la normatividad vigente.</a:t>
            </a:r>
            <a:endParaRPr lang="es-PE" sz="800" b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67944" y="180509"/>
            <a:ext cx="4824536" cy="461665"/>
          </a:xfrm>
          <a:prstGeom prst="rect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tx1"/>
                </a:solidFill>
              </a:rPr>
              <a:t>CC. NN. ANDRES AVELINO CÁCERES</a:t>
            </a:r>
          </a:p>
        </p:txBody>
      </p:sp>
      <p:pic>
        <p:nvPicPr>
          <p:cNvPr id="10" name="9 Imagen" descr="P10102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76470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10 Imagen" descr="P10102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750040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15 Imagen" descr="P101024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2514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16 Imagen" descr="P10102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08920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17 Imagen" descr="P101026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20 Imagen" descr="P101023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766264"/>
            <a:ext cx="2633472" cy="197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6280</TotalTime>
  <Words>215</Words>
  <Application>Microsoft Office PowerPoint</Application>
  <PresentationFormat>Presentación en pantalla (4:3)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Berlin Sans FB Demi</vt:lpstr>
      <vt:lpstr>Wingdings</vt:lpstr>
      <vt:lpstr>Times New Roman</vt:lpstr>
      <vt:lpstr>Tema de Office</vt:lpstr>
      <vt:lpstr>Resultados del Monitoreo de la Calidad del Agua de Consumo Humano en 10 CC. NN. de la Cuenca del Río Tigre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PARRA</dc:creator>
  <cp:lastModifiedBy>Pc</cp:lastModifiedBy>
  <cp:revision>408</cp:revision>
  <cp:lastPrinted>2013-02-18T19:48:57Z</cp:lastPrinted>
  <dcterms:created xsi:type="dcterms:W3CDTF">2010-11-01T20:45:41Z</dcterms:created>
  <dcterms:modified xsi:type="dcterms:W3CDTF">2013-10-11T20:42:53Z</dcterms:modified>
</cp:coreProperties>
</file>